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9" r:id="rId2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050"/>
    <a:srgbClr val="FF0066"/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661"/>
    <p:restoredTop sz="94660"/>
  </p:normalViewPr>
  <p:slideViewPr>
    <p:cSldViewPr snapToGrid="0" showGuides="1">
      <p:cViewPr varScale="1">
        <p:scale>
          <a:sx n="88" d="100"/>
          <a:sy n="88" d="100"/>
        </p:scale>
        <p:origin x="3744" y="184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1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2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D06EA9-14B5-4F31-95CC-6AD91D20700D}" type="datetimeFigureOut">
              <a:rPr kumimoji="1" lang="ja-JP" altLang="en-US" smtClean="0"/>
              <a:t>2026/5/22</a:t>
            </a:fld>
            <a:endParaRPr kumimoji="1" lang="ja-JP" altLang="en-US"/>
          </a:p>
        </p:txBody>
      </p:sp>
      <p:sp>
        <p:nvSpPr>
          <p:cNvPr id="1103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13397" y="745450"/>
            <a:ext cx="2580405" cy="372725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1104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21186"/>
            <a:ext cx="5445760" cy="447270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105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6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07EA6-0398-4990-8029-A74DB74122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32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103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73E4E-39A9-4413-BFB7-4A575985D7F3}" type="datetimeFigureOut">
              <a:rPr kumimoji="1" lang="ja-JP" altLang="en-US" smtClean="0"/>
              <a:t>2026/5/22</a:t>
            </a:fld>
            <a:endParaRPr kumimoji="1" lang="ja-JP" altLang="en-US"/>
          </a:p>
        </p:txBody>
      </p:sp>
      <p:sp>
        <p:nvSpPr>
          <p:cNvPr id="103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3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77741-2012-4DB5-B2F6-A8217024C8AD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pic>
        <p:nvPicPr>
          <p:cNvPr id="1036" name="図 7"/>
          <p:cNvPicPr>
            <a:picLocks noChangeAspect="1"/>
          </p:cNvPicPr>
          <p:nvPr userDrawn="1"/>
        </p:nvPicPr>
        <p:blipFill>
          <a:blip r:embed="rId2">
            <a:lum bright="70000" contrast="-70000"/>
          </a:blip>
          <a:stretch>
            <a:fillRect/>
          </a:stretch>
        </p:blipFill>
        <p:spPr>
          <a:xfrm>
            <a:off x="707061" y="1851195"/>
            <a:ext cx="6150939" cy="59024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58874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90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9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73E4E-39A9-4413-BFB7-4A575985D7F3}" type="datetimeFigureOut">
              <a:rPr kumimoji="1" lang="ja-JP" altLang="en-US" smtClean="0"/>
              <a:t>2026/5/22</a:t>
            </a:fld>
            <a:endParaRPr kumimoji="1" lang="ja-JP" altLang="en-US"/>
          </a:p>
        </p:txBody>
      </p:sp>
      <p:sp>
        <p:nvSpPr>
          <p:cNvPr id="109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77741-2012-4DB5-B2F6-A8217024C8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6825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96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9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73E4E-39A9-4413-BFB7-4A575985D7F3}" type="datetimeFigureOut">
              <a:rPr kumimoji="1" lang="ja-JP" altLang="en-US" smtClean="0"/>
              <a:t>2026/5/22</a:t>
            </a:fld>
            <a:endParaRPr kumimoji="1" lang="ja-JP" altLang="en-US"/>
          </a:p>
        </p:txBody>
      </p:sp>
      <p:sp>
        <p:nvSpPr>
          <p:cNvPr id="109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77741-2012-4DB5-B2F6-A8217024C8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06204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4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73E4E-39A9-4413-BFB7-4A575985D7F3}" type="datetimeFigureOut">
              <a:rPr kumimoji="1" lang="ja-JP" altLang="en-US" smtClean="0"/>
              <a:t>2026/5/22</a:t>
            </a:fld>
            <a:endParaRPr kumimoji="1" lang="ja-JP" altLang="en-US"/>
          </a:p>
        </p:txBody>
      </p:sp>
      <p:sp>
        <p:nvSpPr>
          <p:cNvPr id="104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77741-2012-4DB5-B2F6-A8217024C8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8948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45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4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73E4E-39A9-4413-BFB7-4A575985D7F3}" type="datetimeFigureOut">
              <a:rPr kumimoji="1" lang="ja-JP" altLang="en-US" smtClean="0"/>
              <a:t>2026/5/22</a:t>
            </a:fld>
            <a:endParaRPr kumimoji="1" lang="ja-JP" altLang="en-US"/>
          </a:p>
        </p:txBody>
      </p:sp>
      <p:sp>
        <p:nvSpPr>
          <p:cNvPr id="104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77741-2012-4DB5-B2F6-A8217024C8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97580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51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52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53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73E4E-39A9-4413-BFB7-4A575985D7F3}" type="datetimeFigureOut">
              <a:rPr kumimoji="1" lang="ja-JP" altLang="en-US" smtClean="0"/>
              <a:t>2026/5/22</a:t>
            </a:fld>
            <a:endParaRPr kumimoji="1" lang="ja-JP" altLang="en-US"/>
          </a:p>
        </p:txBody>
      </p:sp>
      <p:sp>
        <p:nvSpPr>
          <p:cNvPr id="1054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5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77741-2012-4DB5-B2F6-A8217024C8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1095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7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58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59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60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61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62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73E4E-39A9-4413-BFB7-4A575985D7F3}" type="datetimeFigureOut">
              <a:rPr kumimoji="1" lang="ja-JP" altLang="en-US" smtClean="0"/>
              <a:t>2026/5/22</a:t>
            </a:fld>
            <a:endParaRPr kumimoji="1" lang="ja-JP" altLang="en-US"/>
          </a:p>
        </p:txBody>
      </p:sp>
      <p:sp>
        <p:nvSpPr>
          <p:cNvPr id="1063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4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77741-2012-4DB5-B2F6-A8217024C8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73098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6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73E4E-39A9-4413-BFB7-4A575985D7F3}" type="datetimeFigureOut">
              <a:rPr kumimoji="1" lang="ja-JP" altLang="en-US" smtClean="0"/>
              <a:t>2026/5/22</a:t>
            </a:fld>
            <a:endParaRPr kumimoji="1" lang="ja-JP" altLang="en-US"/>
          </a:p>
        </p:txBody>
      </p:sp>
      <p:sp>
        <p:nvSpPr>
          <p:cNvPr id="106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77741-2012-4DB5-B2F6-A8217024C8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1990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1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73E4E-39A9-4413-BFB7-4A575985D7F3}" type="datetimeFigureOut">
              <a:rPr kumimoji="1" lang="ja-JP" altLang="en-US" smtClean="0"/>
              <a:t>2026/5/22</a:t>
            </a:fld>
            <a:endParaRPr kumimoji="1" lang="ja-JP" altLang="en-US"/>
          </a:p>
        </p:txBody>
      </p:sp>
      <p:sp>
        <p:nvSpPr>
          <p:cNvPr id="1072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3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77741-2012-4DB5-B2F6-A8217024C8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28769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76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77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7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73E4E-39A9-4413-BFB7-4A575985D7F3}" type="datetimeFigureOut">
              <a:rPr kumimoji="1" lang="ja-JP" altLang="en-US" smtClean="0"/>
              <a:t>2026/5/22</a:t>
            </a:fld>
            <a:endParaRPr kumimoji="1" lang="ja-JP" altLang="en-US"/>
          </a:p>
        </p:txBody>
      </p:sp>
      <p:sp>
        <p:nvSpPr>
          <p:cNvPr id="107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8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77741-2012-4DB5-B2F6-A8217024C8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94929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8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108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8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73E4E-39A9-4413-BFB7-4A575985D7F3}" type="datetimeFigureOut">
              <a:rPr kumimoji="1" lang="ja-JP" altLang="en-US" smtClean="0"/>
              <a:t>2026/5/22</a:t>
            </a:fld>
            <a:endParaRPr kumimoji="1" lang="ja-JP" altLang="en-US"/>
          </a:p>
        </p:txBody>
      </p:sp>
      <p:sp>
        <p:nvSpPr>
          <p:cNvPr id="108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8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77741-2012-4DB5-B2F6-A8217024C8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8551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26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27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473E4E-39A9-4413-BFB7-4A575985D7F3}" type="datetimeFigureOut">
              <a:rPr kumimoji="1" lang="ja-JP" altLang="en-US" smtClean="0"/>
              <a:t>2026/5/22</a:t>
            </a:fld>
            <a:endParaRPr kumimoji="1" lang="ja-JP" altLang="en-US"/>
          </a:p>
        </p:txBody>
      </p:sp>
      <p:sp>
        <p:nvSpPr>
          <p:cNvPr id="102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102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277741-2012-4DB5-B2F6-A8217024C8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15547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" name="平行四辺形 8"/>
          <p:cNvSpPr/>
          <p:nvPr/>
        </p:nvSpPr>
        <p:spPr>
          <a:xfrm rot="5400000">
            <a:off x="646175" y="6478786"/>
            <a:ext cx="5578345" cy="6870702"/>
          </a:xfrm>
          <a:prstGeom prst="parallelogram">
            <a:avLst>
              <a:gd name="adj" fmla="val 26454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128" name="平行四辺形 7"/>
          <p:cNvSpPr/>
          <p:nvPr/>
        </p:nvSpPr>
        <p:spPr>
          <a:xfrm rot="5400000">
            <a:off x="732772" y="-3638812"/>
            <a:ext cx="5392455" cy="6858002"/>
          </a:xfrm>
          <a:prstGeom prst="parallelogram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129" name="テキスト ボックス 11"/>
          <p:cNvSpPr txBox="1"/>
          <p:nvPr/>
        </p:nvSpPr>
        <p:spPr>
          <a:xfrm>
            <a:off x="378654" y="0"/>
            <a:ext cx="6107579" cy="5223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dirty="0">
                <a:solidFill>
                  <a:schemeClr val="bg1"/>
                </a:solidFill>
                <a:latin typeface="UD デジタル 教科書体 NK"/>
                <a:ea typeface="UD デジタル 教科書体 NK"/>
              </a:rPr>
              <a:t>公益社団法人 </a:t>
            </a:r>
            <a:r>
              <a:rPr kumimoji="1" lang="ja-JP" altLang="en-US" sz="2800" dirty="0">
                <a:solidFill>
                  <a:schemeClr val="bg1"/>
                </a:solidFill>
                <a:latin typeface="UD デジタル 教科書体 NK"/>
                <a:ea typeface="UD デジタル 教科書体 NK"/>
              </a:rPr>
              <a:t>埼玉県臨床工学技士会主催</a:t>
            </a:r>
            <a:endParaRPr>
              <a:latin typeface="UD デジタル 教科書体 NK"/>
              <a:ea typeface="UD デジタル 教科書体 NK"/>
            </a:endParaRPr>
          </a:p>
        </p:txBody>
      </p:sp>
      <p:sp>
        <p:nvSpPr>
          <p:cNvPr id="1130" name="テキスト ボックス 12"/>
          <p:cNvSpPr txBox="1"/>
          <p:nvPr/>
        </p:nvSpPr>
        <p:spPr>
          <a:xfrm>
            <a:off x="2056726" y="599718"/>
            <a:ext cx="429476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dirty="0">
                <a:solidFill>
                  <a:srgbClr val="FFFF00"/>
                </a:solidFill>
                <a:latin typeface="UD デジタル 教科書体 NK"/>
                <a:ea typeface="UD デジタル 教科書体 NK"/>
              </a:rPr>
              <a:t>第</a:t>
            </a:r>
            <a:r>
              <a:rPr kumimoji="1" lang="en-US" altLang="ja-JP" sz="4000" dirty="0">
                <a:solidFill>
                  <a:srgbClr val="FFFF00"/>
                </a:solidFill>
                <a:latin typeface="UD デジタル 教科書体 NK"/>
                <a:ea typeface="UD デジタル 教科書体 NK"/>
              </a:rPr>
              <a:t>25</a:t>
            </a:r>
            <a:r>
              <a:rPr kumimoji="1" lang="ja-JP" altLang="en-US" sz="2800" dirty="0">
                <a:solidFill>
                  <a:srgbClr val="FFFF00"/>
                </a:solidFill>
                <a:latin typeface="UD デジタル 教科書体 NK"/>
                <a:ea typeface="UD デジタル 教科書体 NK"/>
              </a:rPr>
              <a:t>回血液浄化セミナー</a:t>
            </a:r>
            <a:endParaRPr dirty="0">
              <a:latin typeface="UD デジタル 教科書体 NK"/>
              <a:ea typeface="UD デジタル 教科書体 NK"/>
            </a:endParaRPr>
          </a:p>
        </p:txBody>
      </p:sp>
      <p:cxnSp>
        <p:nvCxnSpPr>
          <p:cNvPr id="1131" name="直線コネクタ 19"/>
          <p:cNvCxnSpPr>
            <a:cxnSpLocks/>
          </p:cNvCxnSpPr>
          <p:nvPr/>
        </p:nvCxnSpPr>
        <p:spPr>
          <a:xfrm>
            <a:off x="2056726" y="1298341"/>
            <a:ext cx="442262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2" name="テキスト ボックス 24"/>
          <p:cNvSpPr txBox="1"/>
          <p:nvPr/>
        </p:nvSpPr>
        <p:spPr>
          <a:xfrm>
            <a:off x="264086" y="8096439"/>
            <a:ext cx="4312216" cy="3068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b="1" dirty="0">
                <a:solidFill>
                  <a:schemeClr val="bg1"/>
                </a:solidFill>
                <a:latin typeface="UD デジタル 教科書体 NK"/>
                <a:ea typeface="UD デジタル 教科書体 NK"/>
              </a:rPr>
              <a:t>3000</a:t>
            </a:r>
            <a:r>
              <a:rPr kumimoji="1" lang="ja-JP" altLang="en-US" sz="1400" b="1" dirty="0">
                <a:solidFill>
                  <a:schemeClr val="bg1"/>
                </a:solidFill>
                <a:latin typeface="UD デジタル 教科書体 NK"/>
                <a:ea typeface="UD デジタル 教科書体 NK"/>
              </a:rPr>
              <a:t>円（会員）、</a:t>
            </a:r>
            <a:r>
              <a:rPr kumimoji="1" lang="en-US" altLang="ja-JP" sz="1400" b="1" dirty="0">
                <a:solidFill>
                  <a:schemeClr val="bg1"/>
                </a:solidFill>
                <a:latin typeface="UD デジタル 教科書体 NK"/>
                <a:ea typeface="UD デジタル 教科書体 NK"/>
              </a:rPr>
              <a:t>5000</a:t>
            </a:r>
            <a:r>
              <a:rPr kumimoji="1" lang="ja-JP" altLang="en-US" sz="1400" b="1" dirty="0">
                <a:solidFill>
                  <a:schemeClr val="bg1"/>
                </a:solidFill>
                <a:latin typeface="UD デジタル 教科書体 NK"/>
                <a:ea typeface="UD デジタル 教科書体 NK"/>
              </a:rPr>
              <a:t>円（非会員）、</a:t>
            </a:r>
            <a:r>
              <a:rPr kumimoji="1" lang="en-US" altLang="ja-JP" sz="1400" b="1" dirty="0">
                <a:solidFill>
                  <a:schemeClr val="bg1"/>
                </a:solidFill>
                <a:latin typeface="UD デジタル 教科書体 NK"/>
                <a:ea typeface="UD デジタル 教科書体 NK"/>
              </a:rPr>
              <a:t>500</a:t>
            </a:r>
            <a:r>
              <a:rPr kumimoji="1" lang="ja-JP" altLang="en-US" sz="1400" b="1" dirty="0">
                <a:solidFill>
                  <a:schemeClr val="bg1"/>
                </a:solidFill>
                <a:latin typeface="UD デジタル 教科書体 NK"/>
                <a:ea typeface="UD デジタル 教科書体 NK"/>
              </a:rPr>
              <a:t>円 （学生）</a:t>
            </a:r>
            <a:endParaRPr dirty="0">
              <a:latin typeface="UD デジタル 教科書体 NK"/>
              <a:ea typeface="UD デジタル 教科書体 NK"/>
            </a:endParaRPr>
          </a:p>
        </p:txBody>
      </p:sp>
      <p:sp>
        <p:nvSpPr>
          <p:cNvPr id="1133" name="テキスト ボックス 25"/>
          <p:cNvSpPr txBox="1"/>
          <p:nvPr/>
        </p:nvSpPr>
        <p:spPr>
          <a:xfrm>
            <a:off x="264086" y="7774807"/>
            <a:ext cx="721489" cy="30688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1400" b="1" dirty="0">
                <a:solidFill>
                  <a:schemeClr val="bg1"/>
                </a:solidFill>
                <a:latin typeface="UD デジタル 教科書体 NK"/>
                <a:ea typeface="UD デジタル 教科書体 NK"/>
              </a:rPr>
              <a:t>参加費</a:t>
            </a:r>
            <a:endParaRPr>
              <a:latin typeface="UD デジタル 教科書体 NK"/>
              <a:ea typeface="UD デジタル 教科書体 NK"/>
            </a:endParaRPr>
          </a:p>
        </p:txBody>
      </p:sp>
      <p:sp>
        <p:nvSpPr>
          <p:cNvPr id="1134" name="テキスト ボックス 26"/>
          <p:cNvSpPr txBox="1"/>
          <p:nvPr/>
        </p:nvSpPr>
        <p:spPr>
          <a:xfrm>
            <a:off x="259411" y="9491353"/>
            <a:ext cx="1236053" cy="30688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1400" b="1" dirty="0">
                <a:solidFill>
                  <a:schemeClr val="bg1"/>
                </a:solidFill>
                <a:latin typeface="UD デジタル 教科書体 NK"/>
                <a:ea typeface="UD デジタル 教科書体 NK"/>
              </a:rPr>
              <a:t>お問い合わせ</a:t>
            </a:r>
            <a:endParaRPr>
              <a:latin typeface="UD デジタル 教科書体 NK"/>
              <a:ea typeface="UD デジタル 教科書体 NK"/>
            </a:endParaRPr>
          </a:p>
        </p:txBody>
      </p:sp>
      <p:sp>
        <p:nvSpPr>
          <p:cNvPr id="1136" name="正方形/長方形 2"/>
          <p:cNvSpPr/>
          <p:nvPr/>
        </p:nvSpPr>
        <p:spPr>
          <a:xfrm>
            <a:off x="0" y="3149600"/>
            <a:ext cx="6858000" cy="1111024"/>
          </a:xfrm>
          <a:prstGeom prst="rect">
            <a:avLst/>
          </a:prstGeom>
          <a:solidFill>
            <a:schemeClr val="accent1">
              <a:lumMod val="20000"/>
              <a:lumOff val="80000"/>
              <a:alpha val="34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7" name="正方形/長方形 3"/>
          <p:cNvSpPr/>
          <p:nvPr/>
        </p:nvSpPr>
        <p:spPr>
          <a:xfrm>
            <a:off x="0" y="4487794"/>
            <a:ext cx="6858000" cy="1111024"/>
          </a:xfrm>
          <a:prstGeom prst="rect">
            <a:avLst/>
          </a:prstGeom>
          <a:solidFill>
            <a:schemeClr val="accent1">
              <a:lumMod val="20000"/>
              <a:lumOff val="80000"/>
              <a:alpha val="34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8" name="正方形/長方形 4"/>
          <p:cNvSpPr/>
          <p:nvPr/>
        </p:nvSpPr>
        <p:spPr>
          <a:xfrm>
            <a:off x="12700" y="5872094"/>
            <a:ext cx="6858000" cy="1111024"/>
          </a:xfrm>
          <a:prstGeom prst="rect">
            <a:avLst/>
          </a:prstGeom>
          <a:solidFill>
            <a:schemeClr val="accent1">
              <a:lumMod val="20000"/>
              <a:lumOff val="80000"/>
              <a:alpha val="34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9" name="テキスト ボックス 1"/>
          <p:cNvSpPr txBox="1"/>
          <p:nvPr/>
        </p:nvSpPr>
        <p:spPr>
          <a:xfrm>
            <a:off x="238701" y="2557369"/>
            <a:ext cx="6437870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66675" algn="just">
              <a:buNone/>
            </a:pPr>
            <a:r>
              <a:rPr lang="en-US" altLang="ja-JP" sz="1600" b="1" kern="100" dirty="0">
                <a:solidFill>
                  <a:schemeClr val="tx2"/>
                </a:solidFill>
                <a:effectLst/>
                <a:latin typeface="UD デジタル 教科書体 NK"/>
                <a:ea typeface="UD デジタル 教科書体 NK"/>
                <a:cs typeface="Times New Roman" panose="02020603050405020304" pitchFamily="18" charset="0"/>
              </a:rPr>
              <a:t>9:25</a:t>
            </a:r>
            <a:r>
              <a:rPr lang="ja-JP" altLang="ja-JP" sz="1600" b="1" kern="100" dirty="0">
                <a:solidFill>
                  <a:schemeClr val="tx2"/>
                </a:solidFill>
                <a:effectLst/>
                <a:latin typeface="UD デジタル 教科書体 NK"/>
                <a:ea typeface="UD デジタル 教科書体 NK"/>
                <a:cs typeface="Apple Color Emoji"/>
              </a:rPr>
              <a:t>〜 </a:t>
            </a:r>
            <a:r>
              <a:rPr lang="en-US" altLang="ja-JP" sz="1600" b="1" kern="100" dirty="0">
                <a:solidFill>
                  <a:schemeClr val="tx2"/>
                </a:solidFill>
                <a:effectLst/>
                <a:latin typeface="UD デジタル 教科書体 NK"/>
                <a:ea typeface="UD デジタル 教科書体 NK"/>
                <a:cs typeface="Times New Roman" panose="02020603050405020304" pitchFamily="18" charset="0"/>
              </a:rPr>
              <a:t>9:30</a:t>
            </a:r>
            <a:r>
              <a:rPr lang="en-US" altLang="ja-JP" sz="1600" b="1" kern="100" dirty="0">
                <a:solidFill>
                  <a:schemeClr val="tx2"/>
                </a:solidFill>
                <a:latin typeface="UD デジタル 教科書体 NK"/>
                <a:ea typeface="UD デジタル 教科書体 NK"/>
                <a:cs typeface="Times New Roman" panose="02020603050405020304" pitchFamily="18" charset="0"/>
              </a:rPr>
              <a:t> </a:t>
            </a:r>
            <a:r>
              <a:rPr lang="ja-JP" altLang="ja-JP" sz="1600" b="1" kern="100" dirty="0">
                <a:solidFill>
                  <a:schemeClr val="tx2"/>
                </a:solidFill>
                <a:effectLst/>
                <a:latin typeface="UD デジタル 教科書体 NK"/>
                <a:ea typeface="UD デジタル 教科書体 NK"/>
                <a:cs typeface="Times New Roman" panose="02020603050405020304" pitchFamily="18" charset="0"/>
              </a:rPr>
              <a:t>：開会挨拶</a:t>
            </a:r>
            <a:endParaRPr lang="en-US" altLang="ja-JP" sz="1600" b="1" kern="100" dirty="0">
              <a:solidFill>
                <a:schemeClr val="tx2"/>
              </a:solidFill>
              <a:effectLst/>
              <a:latin typeface="UD デジタル 教科書体 NK"/>
              <a:ea typeface="UD デジタル 教科書体 NK"/>
              <a:cs typeface="Times New Roman" panose="02020603050405020304" pitchFamily="18" charset="0"/>
            </a:endParaRPr>
          </a:p>
          <a:p>
            <a:pPr indent="66675" algn="just">
              <a:buNone/>
            </a:pPr>
            <a:endParaRPr lang="ja-JP" altLang="ja-JP" sz="1600" b="1" kern="100" dirty="0">
              <a:solidFill>
                <a:schemeClr val="tx2"/>
              </a:solidFill>
              <a:effectLst/>
              <a:latin typeface="UD デジタル 教科書体 NK"/>
              <a:ea typeface="UD デジタル 教科書体 NK"/>
              <a:cs typeface="Times New Roman" panose="02020603050405020304" pitchFamily="18" charset="0"/>
            </a:endParaRPr>
          </a:p>
          <a:p>
            <a:pPr indent="66675" algn="just">
              <a:buNone/>
            </a:pPr>
            <a:r>
              <a:rPr lang="en-US" altLang="ja-JP" sz="1600" b="1" kern="100" dirty="0">
                <a:solidFill>
                  <a:schemeClr val="tx2"/>
                </a:solidFill>
                <a:effectLst/>
                <a:latin typeface="UD デジタル 教科書体 NK"/>
                <a:ea typeface="UD デジタル 教科書体 NK"/>
                <a:cs typeface="Times New Roman" panose="02020603050405020304" pitchFamily="18" charset="0"/>
              </a:rPr>
              <a:t>9:30</a:t>
            </a:r>
            <a:r>
              <a:rPr lang="ja-JP" altLang="ja-JP" sz="1600" b="1" kern="100" dirty="0">
                <a:solidFill>
                  <a:schemeClr val="tx2"/>
                </a:solidFill>
                <a:effectLst/>
                <a:latin typeface="UD デジタル 教科書体 NK"/>
                <a:ea typeface="UD デジタル 教科書体 NK"/>
                <a:cs typeface="Apple Color Emoji"/>
              </a:rPr>
              <a:t>〜</a:t>
            </a:r>
            <a:r>
              <a:rPr lang="en-US" altLang="ja-JP" sz="1600" b="1" kern="100" dirty="0">
                <a:solidFill>
                  <a:schemeClr val="tx2"/>
                </a:solidFill>
                <a:effectLst/>
                <a:latin typeface="UD デジタル 教科書体 NK"/>
                <a:ea typeface="UD デジタル 教科書体 NK"/>
                <a:cs typeface="Times New Roman" panose="02020603050405020304" pitchFamily="18" charset="0"/>
              </a:rPr>
              <a:t>10:30</a:t>
            </a:r>
            <a:r>
              <a:rPr lang="ja-JP" altLang="ja-JP" sz="1600" b="1" kern="100" dirty="0">
                <a:solidFill>
                  <a:schemeClr val="tx2"/>
                </a:solidFill>
                <a:effectLst/>
                <a:latin typeface="UD デジタル 教科書体 NK"/>
                <a:ea typeface="UD デジタル 教科書体 NK"/>
                <a:cs typeface="Times New Roman" panose="02020603050405020304" pitchFamily="18" charset="0"/>
              </a:rPr>
              <a:t>：講演１　</a:t>
            </a:r>
            <a:endParaRPr lang="en-US" altLang="ja-JP" sz="1600" b="1" kern="100" dirty="0">
              <a:solidFill>
                <a:schemeClr val="tx2"/>
              </a:solidFill>
              <a:effectLst/>
              <a:latin typeface="UD デジタル 教科書体 NK"/>
              <a:ea typeface="UD デジタル 教科書体 NK"/>
              <a:cs typeface="Times New Roman" panose="02020603050405020304" pitchFamily="18" charset="0"/>
            </a:endParaRPr>
          </a:p>
          <a:p>
            <a:pPr indent="66675" algn="just">
              <a:buNone/>
            </a:pPr>
            <a:r>
              <a:rPr lang="ja-JP" altLang="en-US" sz="1600" b="1" kern="100" dirty="0">
                <a:solidFill>
                  <a:schemeClr val="tx2"/>
                </a:solidFill>
                <a:latin typeface="UD デジタル 教科書体 NK"/>
                <a:ea typeface="UD デジタル 教科書体 NK"/>
                <a:cs typeface="Times New Roman" panose="02020603050405020304" pitchFamily="18" charset="0"/>
              </a:rPr>
              <a:t>　　　　　　「</a:t>
            </a:r>
            <a:r>
              <a:rPr lang="ja-JP" altLang="en-US" sz="1600" b="1" kern="100" dirty="0">
                <a:solidFill>
                  <a:schemeClr val="tx2"/>
                </a:solidFill>
                <a:effectLst/>
                <a:latin typeface="UD デジタル 教科書体 NK"/>
                <a:ea typeface="UD デジタル 教科書体 NK"/>
                <a:cs typeface="Times New Roman" panose="02020603050405020304" pitchFamily="18" charset="0"/>
              </a:rPr>
              <a:t>慢性維持透析患者の合併症としての循環器疾患、血</a:t>
            </a:r>
            <a:r>
              <a:rPr lang="en-US" altLang="ja-JP" sz="1600" b="1" kern="100">
                <a:solidFill>
                  <a:schemeClr val="tx2"/>
                </a:solidFill>
                <a:effectLst/>
                <a:latin typeface="UD デジタル 教科書体 NK"/>
                <a:ea typeface="UD デジタル 教科書体 NK"/>
                <a:cs typeface="Times New Roman" panose="02020603050405020304" pitchFamily="18" charset="0"/>
              </a:rPr>
              <a:t>									</a:t>
            </a:r>
            <a:r>
              <a:rPr lang="ja-JP" altLang="en-US" sz="1600" b="1" kern="100" dirty="0">
                <a:solidFill>
                  <a:schemeClr val="tx2"/>
                </a:solidFill>
                <a:effectLst/>
                <a:latin typeface="UD デジタル 教科書体 NK"/>
                <a:ea typeface="UD デジタル 教科書体 NK"/>
                <a:cs typeface="Times New Roman" panose="02020603050405020304" pitchFamily="18" charset="0"/>
              </a:rPr>
              <a:t>液浄化療法（仮）」</a:t>
            </a:r>
            <a:endParaRPr lang="ja-JP" altLang="ja-JP" sz="1600" b="1" kern="100" dirty="0">
              <a:solidFill>
                <a:schemeClr val="tx2"/>
              </a:solidFill>
              <a:effectLst/>
              <a:latin typeface="UD デジタル 教科書体 NK"/>
              <a:ea typeface="UD デジタル 教科書体 NK"/>
              <a:cs typeface="Times New Roman" panose="02020603050405020304" pitchFamily="18" charset="0"/>
            </a:endParaRPr>
          </a:p>
          <a:p>
            <a:pPr algn="r">
              <a:buNone/>
            </a:pPr>
            <a:r>
              <a:rPr lang="ja-JP" altLang="en-US" sz="1600" b="1" kern="100" dirty="0">
                <a:solidFill>
                  <a:schemeClr val="tx2"/>
                </a:solidFill>
                <a:effectLst/>
                <a:latin typeface="UD デジタル 教科書体 NK"/>
                <a:ea typeface="UD デジタル 教科書体 NK"/>
                <a:cs typeface="Times New Roman" panose="02020603050405020304" pitchFamily="18" charset="0"/>
              </a:rPr>
              <a:t>東邦大学医療センター大橋病院</a:t>
            </a:r>
            <a:endParaRPr dirty="0">
              <a:latin typeface="UD デジタル 教科書体 NK"/>
              <a:ea typeface="UD デジタル 教科書体 NK"/>
            </a:endParaRPr>
          </a:p>
          <a:p>
            <a:pPr algn="r">
              <a:buNone/>
            </a:pPr>
            <a:r>
              <a:rPr lang="ja-JP" altLang="en-US" sz="1600" b="1" kern="100" dirty="0">
                <a:solidFill>
                  <a:schemeClr val="tx2"/>
                </a:solidFill>
                <a:latin typeface="UD デジタル 教科書体 NK"/>
                <a:ea typeface="UD デジタル 教科書体 NK"/>
                <a:cs typeface="Times New Roman" panose="02020603050405020304" pitchFamily="18" charset="0"/>
              </a:rPr>
              <a:t>腎臓内科　教授　常喜信彦</a:t>
            </a:r>
            <a:r>
              <a:rPr lang="ja-JP" altLang="ja-JP" sz="1600" b="1" kern="100" dirty="0">
                <a:solidFill>
                  <a:schemeClr val="tx2"/>
                </a:solidFill>
                <a:effectLst/>
                <a:latin typeface="UD デジタル 教科書体 NK"/>
                <a:ea typeface="UD デジタル 教科書体 NK"/>
                <a:cs typeface="Times New Roman" panose="02020603050405020304" pitchFamily="18" charset="0"/>
              </a:rPr>
              <a:t>　先生</a:t>
            </a:r>
            <a:endParaRPr dirty="0">
              <a:latin typeface="UD デジタル 教科書体 NK"/>
              <a:ea typeface="UD デジタル 教科書体 NK"/>
            </a:endParaRPr>
          </a:p>
          <a:p>
            <a:pPr algn="just">
              <a:buNone/>
            </a:pPr>
            <a:r>
              <a:rPr lang="en-US" altLang="ja-JP" sz="1600" b="1" kern="100" dirty="0">
                <a:solidFill>
                  <a:schemeClr val="tx2"/>
                </a:solidFill>
                <a:effectLst/>
                <a:latin typeface="UD デジタル 教科書体 NK"/>
                <a:ea typeface="UD デジタル 教科書体 NK"/>
                <a:cs typeface="Times New Roman" panose="02020603050405020304" pitchFamily="18" charset="0"/>
              </a:rPr>
              <a:t> </a:t>
            </a:r>
            <a:endParaRPr lang="ja-JP" altLang="ja-JP" sz="1600" b="1" kern="100" dirty="0">
              <a:solidFill>
                <a:schemeClr val="tx2"/>
              </a:solidFill>
              <a:effectLst/>
              <a:latin typeface="UD デジタル 教科書体 NK"/>
              <a:ea typeface="UD デジタル 教科書体 NK"/>
              <a:cs typeface="Times New Roman" panose="02020603050405020304" pitchFamily="18" charset="0"/>
            </a:endParaRPr>
          </a:p>
          <a:p>
            <a:pPr algn="just">
              <a:buNone/>
            </a:pPr>
            <a:r>
              <a:rPr lang="en-US" altLang="ja-JP" sz="1600" b="1" kern="100" dirty="0">
                <a:solidFill>
                  <a:schemeClr val="tx2"/>
                </a:solidFill>
                <a:effectLst/>
                <a:latin typeface="UD デジタル 教科書体 NK"/>
                <a:ea typeface="UD デジタル 教科書体 NK"/>
                <a:cs typeface="Times New Roman" panose="02020603050405020304" pitchFamily="18" charset="0"/>
              </a:rPr>
              <a:t>10:40</a:t>
            </a:r>
            <a:r>
              <a:rPr lang="ja-JP" altLang="ja-JP" sz="1600" b="1" kern="100" dirty="0">
                <a:solidFill>
                  <a:schemeClr val="tx2"/>
                </a:solidFill>
                <a:effectLst/>
                <a:latin typeface="UD デジタル 教科書体 NK"/>
                <a:ea typeface="UD デジタル 教科書体 NK"/>
                <a:cs typeface="Apple Color Emoji"/>
              </a:rPr>
              <a:t>〜</a:t>
            </a:r>
            <a:r>
              <a:rPr lang="en-US" altLang="ja-JP" sz="1600" b="1" kern="100" dirty="0">
                <a:solidFill>
                  <a:schemeClr val="tx2"/>
                </a:solidFill>
                <a:effectLst/>
                <a:latin typeface="UD デジタル 教科書体 NK"/>
                <a:ea typeface="UD デジタル 教科書体 NK"/>
                <a:cs typeface="Times New Roman" panose="02020603050405020304" pitchFamily="18" charset="0"/>
              </a:rPr>
              <a:t>11:40</a:t>
            </a:r>
            <a:r>
              <a:rPr lang="ja-JP" altLang="ja-JP" sz="1600" b="1" kern="100" dirty="0">
                <a:solidFill>
                  <a:schemeClr val="tx2"/>
                </a:solidFill>
                <a:effectLst/>
                <a:latin typeface="UD デジタル 教科書体 NK"/>
                <a:ea typeface="UD デジタル 教科書体 NK"/>
                <a:cs typeface="Times New Roman" panose="02020603050405020304" pitchFamily="18" charset="0"/>
              </a:rPr>
              <a:t>：講演２　</a:t>
            </a:r>
            <a:endParaRPr lang="en-US" altLang="ja-JP" sz="1600" b="1" kern="100" dirty="0">
              <a:solidFill>
                <a:schemeClr val="tx2"/>
              </a:solidFill>
              <a:effectLst/>
              <a:latin typeface="UD デジタル 教科書体 NK"/>
              <a:ea typeface="UD デジタル 教科書体 NK"/>
              <a:cs typeface="Times New Roman" panose="02020603050405020304" pitchFamily="18" charset="0"/>
            </a:endParaRPr>
          </a:p>
          <a:p>
            <a:pPr algn="just">
              <a:buNone/>
            </a:pPr>
            <a:r>
              <a:rPr lang="ja-JP" altLang="en-US" sz="1600" b="1" kern="100" dirty="0">
                <a:solidFill>
                  <a:schemeClr val="tx2"/>
                </a:solidFill>
                <a:latin typeface="UD デジタル 教科書体 NK"/>
                <a:ea typeface="UD デジタル 教科書体 NK"/>
                <a:cs typeface="Times New Roman" panose="02020603050405020304" pitchFamily="18" charset="0"/>
              </a:rPr>
              <a:t>　　　　　　 「透析患者に対する</a:t>
            </a:r>
            <a:r>
              <a:rPr lang="en-US" altLang="ja-JP" sz="1600" b="1" kern="100" dirty="0">
                <a:solidFill>
                  <a:schemeClr val="tx2"/>
                </a:solidFill>
                <a:latin typeface="UD デジタル 教科書体 NK"/>
                <a:ea typeface="UD デジタル 教科書体 NK"/>
                <a:cs typeface="Times New Roman" panose="02020603050405020304" pitchFamily="18" charset="0"/>
              </a:rPr>
              <a:t>TAVI</a:t>
            </a:r>
            <a:r>
              <a:rPr lang="ja-JP" altLang="en-US" sz="1600" b="1" kern="100" dirty="0">
                <a:solidFill>
                  <a:schemeClr val="tx2"/>
                </a:solidFill>
                <a:latin typeface="UD デジタル 教科書体 NK"/>
                <a:ea typeface="UD デジタル 教科書体 NK"/>
                <a:cs typeface="Times New Roman" panose="02020603050405020304" pitchFamily="18" charset="0"/>
              </a:rPr>
              <a:t>の現状</a:t>
            </a:r>
            <a:r>
              <a:rPr lang="ja-JP" altLang="en-US" sz="1600" b="1" kern="100" dirty="0">
                <a:solidFill>
                  <a:schemeClr val="tx2"/>
                </a:solidFill>
                <a:effectLst/>
                <a:latin typeface="UD デジタル 教科書体 NK"/>
                <a:ea typeface="UD デジタル 教科書体 NK"/>
                <a:cs typeface="Times New Roman" panose="02020603050405020304" pitchFamily="18" charset="0"/>
              </a:rPr>
              <a:t>」</a:t>
            </a:r>
            <a:endParaRPr lang="ja-JP" altLang="ja-JP" sz="1600" b="1" kern="100" dirty="0">
              <a:solidFill>
                <a:schemeClr val="tx2"/>
              </a:solidFill>
              <a:effectLst/>
              <a:latin typeface="UD デジタル 教科書体 NK"/>
              <a:ea typeface="UD デジタル 教科書体 NK"/>
              <a:cs typeface="Times New Roman" panose="02020603050405020304" pitchFamily="18" charset="0"/>
            </a:endParaRPr>
          </a:p>
          <a:p>
            <a:pPr algn="r">
              <a:buNone/>
            </a:pPr>
            <a:r>
              <a:rPr lang="ja-JP" altLang="en-US" sz="1600" b="1" kern="100" dirty="0">
                <a:solidFill>
                  <a:schemeClr val="tx2"/>
                </a:solidFill>
                <a:effectLst/>
                <a:latin typeface="UD デジタル 教科書体 NK"/>
                <a:ea typeface="UD デジタル 教科書体 NK"/>
                <a:cs typeface="Times New Roman" panose="02020603050405020304" pitchFamily="18" charset="0"/>
              </a:rPr>
              <a:t>湘南鎌倉総合病院</a:t>
            </a:r>
            <a:endParaRPr dirty="0">
              <a:latin typeface="UD デジタル 教科書体 NK"/>
              <a:ea typeface="UD デジタル 教科書体 NK"/>
            </a:endParaRPr>
          </a:p>
          <a:p>
            <a:pPr algn="r" latinLnBrk="1">
              <a:buNone/>
            </a:pPr>
            <a:r>
              <a:rPr lang="ja-JP" altLang="en-US" sz="1600" b="1" kern="100" dirty="0">
                <a:solidFill>
                  <a:schemeClr val="tx2"/>
                </a:solidFill>
                <a:effectLst/>
                <a:latin typeface="UD デジタル 教科書体 NK"/>
                <a:ea typeface="UD デジタル 教科書体 NK"/>
                <a:cs typeface="Times New Roman" panose="02020603050405020304" pitchFamily="18" charset="0"/>
              </a:rPr>
              <a:t>循環器内科　</a:t>
            </a:r>
            <a:r>
              <a:rPr lang="ja-JP" altLang="en-US" sz="1600" b="1" kern="100" dirty="0">
                <a:solidFill>
                  <a:schemeClr val="tx2"/>
                </a:solidFill>
                <a:latin typeface="UD デジタル 教科書体 NK"/>
                <a:ea typeface="UD デジタル 教科書体 NK"/>
                <a:cs typeface="Times New Roman" panose="02020603050405020304" pitchFamily="18" charset="0"/>
              </a:rPr>
              <a:t>主任部長　宍戸晃基</a:t>
            </a:r>
            <a:r>
              <a:rPr lang="ja-JP" altLang="ja-JP" sz="1600" b="1" kern="100" dirty="0">
                <a:solidFill>
                  <a:schemeClr val="tx2"/>
                </a:solidFill>
                <a:effectLst/>
                <a:latin typeface="UD デジタル 教科書体 NK"/>
                <a:ea typeface="UD デジタル 教科書体 NK"/>
                <a:cs typeface="Times New Roman" panose="02020603050405020304" pitchFamily="18" charset="0"/>
              </a:rPr>
              <a:t>　先生</a:t>
            </a:r>
            <a:endParaRPr dirty="0">
              <a:latin typeface="UD デジタル 教科書体 NK"/>
              <a:ea typeface="UD デジタル 教科書体 NK"/>
            </a:endParaRPr>
          </a:p>
          <a:p>
            <a:pPr algn="just">
              <a:buNone/>
            </a:pPr>
            <a:r>
              <a:rPr lang="en-US" altLang="ja-JP" sz="1600" b="1" kern="100" dirty="0">
                <a:solidFill>
                  <a:schemeClr val="tx2"/>
                </a:solidFill>
                <a:effectLst/>
                <a:latin typeface="UD デジタル 教科書体 NK"/>
                <a:ea typeface="UD デジタル 教科書体 NK"/>
                <a:cs typeface="Times New Roman" panose="02020603050405020304" pitchFamily="18" charset="0"/>
              </a:rPr>
              <a:t> </a:t>
            </a:r>
            <a:endParaRPr lang="ja-JP" altLang="ja-JP" sz="1600" b="1" kern="100" dirty="0">
              <a:solidFill>
                <a:schemeClr val="tx2"/>
              </a:solidFill>
              <a:effectLst/>
              <a:latin typeface="UD デジタル 教科書体 NK"/>
              <a:ea typeface="UD デジタル 教科書体 NK"/>
              <a:cs typeface="Times New Roman" panose="02020603050405020304" pitchFamily="18" charset="0"/>
            </a:endParaRPr>
          </a:p>
          <a:p>
            <a:pPr algn="just">
              <a:buNone/>
            </a:pPr>
            <a:r>
              <a:rPr lang="en-US" altLang="ja-JP" sz="1600" b="1" kern="100" dirty="0">
                <a:solidFill>
                  <a:schemeClr val="tx2"/>
                </a:solidFill>
                <a:effectLst/>
                <a:latin typeface="UD デジタル 教科書体 NK"/>
                <a:ea typeface="UD デジタル 教科書体 NK"/>
                <a:cs typeface="Times New Roman" panose="02020603050405020304" pitchFamily="18" charset="0"/>
              </a:rPr>
              <a:t>11:50</a:t>
            </a:r>
            <a:r>
              <a:rPr lang="ja-JP" altLang="ja-JP" sz="1600" b="1" kern="100" dirty="0">
                <a:solidFill>
                  <a:schemeClr val="tx2"/>
                </a:solidFill>
                <a:effectLst/>
                <a:latin typeface="UD デジタル 教科書体 NK"/>
                <a:ea typeface="UD デジタル 教科書体 NK"/>
                <a:cs typeface="Apple Color Emoji"/>
              </a:rPr>
              <a:t>〜</a:t>
            </a:r>
            <a:r>
              <a:rPr lang="en-US" altLang="ja-JP" sz="1600" b="1" kern="100" dirty="0">
                <a:solidFill>
                  <a:schemeClr val="tx2"/>
                </a:solidFill>
                <a:effectLst/>
                <a:latin typeface="UD デジタル 教科書体 NK"/>
                <a:ea typeface="UD デジタル 教科書体 NK"/>
                <a:cs typeface="Times New Roman" panose="02020603050405020304" pitchFamily="18" charset="0"/>
              </a:rPr>
              <a:t>12:50</a:t>
            </a:r>
            <a:r>
              <a:rPr lang="ja-JP" altLang="ja-JP" sz="1600" b="1" kern="100" dirty="0">
                <a:solidFill>
                  <a:schemeClr val="tx2"/>
                </a:solidFill>
                <a:effectLst/>
                <a:latin typeface="UD デジタル 教科書体 NK"/>
                <a:ea typeface="UD デジタル 教科書体 NK"/>
                <a:cs typeface="Times New Roman" panose="02020603050405020304" pitchFamily="18" charset="0"/>
              </a:rPr>
              <a:t>：共催セミナー　</a:t>
            </a:r>
            <a:r>
              <a:rPr lang="ja-JP" altLang="en-US" sz="1600" b="1" kern="100" dirty="0">
                <a:solidFill>
                  <a:schemeClr val="tx2"/>
                </a:solidFill>
                <a:effectLst/>
                <a:latin typeface="UD デジタル 教科書体 NK"/>
                <a:ea typeface="UD デジタル 教科書体 NK"/>
                <a:cs typeface="Times New Roman" panose="02020603050405020304" pitchFamily="18" charset="0"/>
              </a:rPr>
              <a:t>東レ・メディカル株式会社</a:t>
            </a:r>
            <a:endParaRPr lang="en-US" altLang="ja-JP" sz="1600" b="1" kern="100" dirty="0">
              <a:solidFill>
                <a:schemeClr val="tx2"/>
              </a:solidFill>
              <a:effectLst/>
              <a:latin typeface="UD デジタル 教科書体 NK"/>
              <a:ea typeface="UD デジタル 教科書体 NK"/>
              <a:cs typeface="Times New Roman" panose="02020603050405020304" pitchFamily="18" charset="0"/>
            </a:endParaRPr>
          </a:p>
          <a:p>
            <a:pPr algn="just">
              <a:buNone/>
            </a:pPr>
            <a:r>
              <a:rPr lang="ja-JP" altLang="en-US" sz="1600" b="1" kern="100" dirty="0">
                <a:solidFill>
                  <a:schemeClr val="tx2"/>
                </a:solidFill>
                <a:latin typeface="UD デジタル 教科書体 NK"/>
                <a:ea typeface="UD デジタル 教科書体 NK"/>
                <a:cs typeface="Times New Roman" panose="02020603050405020304" pitchFamily="18" charset="0"/>
              </a:rPr>
              <a:t>　　　　　　　「慢性期におけるモニタリング装置関連（仮）」</a:t>
            </a:r>
            <a:endParaRPr lang="ja-JP" altLang="en-US" b="1" kern="100" dirty="0">
              <a:solidFill>
                <a:schemeClr val="tx2"/>
              </a:solidFill>
              <a:latin typeface="UD デジタル 教科書体 NK"/>
              <a:ea typeface="UD デジタル 教科書体 NK"/>
              <a:cs typeface="Times New Roman" panose="02020603050405020304" pitchFamily="18" charset="0"/>
            </a:endParaRPr>
          </a:p>
          <a:p>
            <a:pPr algn="r">
              <a:buNone/>
            </a:pPr>
            <a:r>
              <a:rPr lang="ja-JP" altLang="en-US" sz="1600" b="1" kern="100" dirty="0">
                <a:solidFill>
                  <a:schemeClr val="tx2"/>
                </a:solidFill>
                <a:effectLst/>
                <a:latin typeface="UD デジタル 教科書体 NK"/>
                <a:ea typeface="UD デジタル 教科書体 NK"/>
                <a:cs typeface="Times New Roman" panose="02020603050405020304" pitchFamily="18" charset="0"/>
              </a:rPr>
              <a:t>医療法人誠知会　誠知クリニック　</a:t>
            </a:r>
            <a:endParaRPr lang="en-US" altLang="ja-JP" sz="1600" b="1" kern="100" dirty="0">
              <a:solidFill>
                <a:schemeClr val="tx2"/>
              </a:solidFill>
              <a:effectLst/>
              <a:latin typeface="UD デジタル 教科書体 NK"/>
              <a:ea typeface="UD デジタル 教科書体 NK"/>
              <a:cs typeface="Times New Roman" panose="02020603050405020304" pitchFamily="18" charset="0"/>
            </a:endParaRPr>
          </a:p>
          <a:p>
            <a:pPr algn="r">
              <a:buNone/>
            </a:pPr>
            <a:r>
              <a:rPr lang="ja-JP" altLang="en-US" sz="1600" b="1" kern="100" dirty="0">
                <a:solidFill>
                  <a:schemeClr val="tx2"/>
                </a:solidFill>
                <a:effectLst/>
                <a:latin typeface="UD デジタル 教科書体 NK"/>
                <a:ea typeface="UD デジタル 教科書体 NK"/>
                <a:cs typeface="Times New Roman" panose="02020603050405020304" pitchFamily="18" charset="0"/>
              </a:rPr>
              <a:t>大谷浩一</a:t>
            </a:r>
            <a:r>
              <a:rPr lang="ja-JP" altLang="ja-JP" sz="1600" b="1" kern="100" dirty="0">
                <a:solidFill>
                  <a:schemeClr val="tx2"/>
                </a:solidFill>
                <a:effectLst/>
                <a:latin typeface="UD デジタル 教科書体 NK"/>
                <a:ea typeface="UD デジタル 教科書体 NK"/>
                <a:cs typeface="Times New Roman" panose="02020603050405020304" pitchFamily="18" charset="0"/>
              </a:rPr>
              <a:t>　先生</a:t>
            </a:r>
          </a:p>
          <a:p>
            <a:pPr algn="just"/>
            <a:endParaRPr lang="en-US" altLang="ja-JP" sz="1600" b="1" kern="100" dirty="0">
              <a:solidFill>
                <a:schemeClr val="tx2"/>
              </a:solidFill>
              <a:effectLst/>
              <a:latin typeface="UD デジタル 教科書体 NK"/>
              <a:ea typeface="UD デジタル 教科書体 NK"/>
              <a:cs typeface="Times New Roman" panose="02020603050405020304" pitchFamily="18" charset="0"/>
            </a:endParaRPr>
          </a:p>
          <a:p>
            <a:pPr algn="just"/>
            <a:r>
              <a:rPr lang="en-US" altLang="ja-JP" sz="1600" b="1" kern="100" dirty="0">
                <a:solidFill>
                  <a:schemeClr val="tx2"/>
                </a:solidFill>
                <a:effectLst/>
                <a:latin typeface="UD デジタル 教科書体 NK"/>
                <a:ea typeface="UD デジタル 教科書体 NK"/>
                <a:cs typeface="Times New Roman" panose="02020603050405020304" pitchFamily="18" charset="0"/>
              </a:rPr>
              <a:t>12:50</a:t>
            </a:r>
            <a:r>
              <a:rPr lang="ja-JP" altLang="ja-JP" sz="1600" b="1" kern="100" dirty="0">
                <a:solidFill>
                  <a:schemeClr val="tx2"/>
                </a:solidFill>
                <a:effectLst/>
                <a:latin typeface="UD デジタル 教科書体 NK"/>
                <a:ea typeface="UD デジタル 教科書体 NK"/>
                <a:cs typeface="Apple Color Emoji"/>
              </a:rPr>
              <a:t>〜</a:t>
            </a:r>
            <a:r>
              <a:rPr lang="en-US" altLang="ja-JP" sz="1600" b="1" kern="100" dirty="0">
                <a:solidFill>
                  <a:schemeClr val="tx2"/>
                </a:solidFill>
                <a:effectLst/>
                <a:latin typeface="UD デジタル 教科書体 NK"/>
                <a:ea typeface="UD デジタル 教科書体 NK"/>
                <a:cs typeface="Times New Roman" panose="02020603050405020304" pitchFamily="18" charset="0"/>
              </a:rPr>
              <a:t>12:55</a:t>
            </a:r>
            <a:r>
              <a:rPr lang="ja-JP" altLang="ja-JP" sz="1600" b="1" kern="100" dirty="0">
                <a:solidFill>
                  <a:schemeClr val="tx2"/>
                </a:solidFill>
                <a:effectLst/>
                <a:latin typeface="UD デジタル 教科書体 NK"/>
                <a:ea typeface="UD デジタル 教科書体 NK"/>
                <a:cs typeface="Times New Roman" panose="02020603050405020304" pitchFamily="18" charset="0"/>
              </a:rPr>
              <a:t>：閉会挨拶</a:t>
            </a:r>
            <a:endParaRPr kumimoji="1" lang="ja-JP" altLang="en-US" sz="1600" b="1" dirty="0">
              <a:solidFill>
                <a:schemeClr val="tx2"/>
              </a:solidFill>
              <a:latin typeface="UD デジタル 教科書体 NK"/>
              <a:ea typeface="UD デジタル 教科書体 NK"/>
            </a:endParaRPr>
          </a:p>
        </p:txBody>
      </p:sp>
      <p:cxnSp>
        <p:nvCxnSpPr>
          <p:cNvPr id="1140" name="コネクタ: カギ線 5"/>
          <p:cNvCxnSpPr>
            <a:cxnSpLocks/>
          </p:cNvCxnSpPr>
          <p:nvPr/>
        </p:nvCxnSpPr>
        <p:spPr>
          <a:xfrm>
            <a:off x="149105" y="1686018"/>
            <a:ext cx="2835395" cy="505568"/>
          </a:xfrm>
          <a:prstGeom prst="bentConnector3">
            <a:avLst>
              <a:gd name="adj1" fmla="val -29"/>
            </a:avLst>
          </a:prstGeom>
          <a:ln w="57150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1" name="テキスト ボックス 6"/>
          <p:cNvSpPr txBox="1"/>
          <p:nvPr/>
        </p:nvSpPr>
        <p:spPr>
          <a:xfrm>
            <a:off x="174505" y="1564753"/>
            <a:ext cx="6117380" cy="645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kumimoji="1" lang="en-US" altLang="ja-JP" sz="3600" dirty="0">
                <a:solidFill>
                  <a:srgbClr val="FF0000"/>
                </a:solidFill>
                <a:latin typeface="UD デジタル 教科書体 NK"/>
                <a:ea typeface="UD デジタル 教科書体 NK"/>
              </a:rPr>
              <a:t>7</a:t>
            </a:r>
            <a:r>
              <a:rPr kumimoji="1" lang="ja-JP" altLang="en-US" sz="2400" dirty="0">
                <a:solidFill>
                  <a:srgbClr val="FF0000"/>
                </a:solidFill>
                <a:latin typeface="UD デジタル 教科書体 NK"/>
                <a:ea typeface="UD デジタル 教科書体 NK"/>
              </a:rPr>
              <a:t>月</a:t>
            </a:r>
            <a:r>
              <a:rPr kumimoji="1" lang="en-US" altLang="ja-JP" sz="3600" dirty="0">
                <a:solidFill>
                  <a:srgbClr val="FF0000"/>
                </a:solidFill>
                <a:latin typeface="UD デジタル 教科書体 NK"/>
                <a:ea typeface="UD デジタル 教科書体 NK"/>
              </a:rPr>
              <a:t> 5</a:t>
            </a:r>
            <a:r>
              <a:rPr kumimoji="1" lang="ja-JP" altLang="en-US" sz="2400" dirty="0">
                <a:solidFill>
                  <a:srgbClr val="FF0000"/>
                </a:solidFill>
                <a:latin typeface="UD デジタル 教科書体 NK"/>
                <a:ea typeface="UD デジタル 教科書体 NK"/>
              </a:rPr>
              <a:t>日</a:t>
            </a:r>
            <a:r>
              <a:rPr kumimoji="1" lang="en-US" altLang="ja-JP" sz="2400" dirty="0">
                <a:solidFill>
                  <a:srgbClr val="FF0000"/>
                </a:solidFill>
                <a:latin typeface="UD デジタル 教科書体 NK"/>
                <a:ea typeface="UD デジタル 教科書体 NK"/>
              </a:rPr>
              <a:t>(</a:t>
            </a:r>
            <a:r>
              <a:rPr kumimoji="1" lang="ja-JP" altLang="en-US" sz="2400" dirty="0">
                <a:solidFill>
                  <a:srgbClr val="FF0000"/>
                </a:solidFill>
                <a:latin typeface="UD デジタル 教科書体 NK"/>
                <a:ea typeface="UD デジタル 教科書体 NK"/>
              </a:rPr>
              <a:t>日</a:t>
            </a:r>
            <a:r>
              <a:rPr kumimoji="1" lang="en-US" altLang="ja-JP" sz="2400" dirty="0">
                <a:solidFill>
                  <a:srgbClr val="FF0000"/>
                </a:solidFill>
                <a:latin typeface="UD デジタル 教科書体 NK"/>
                <a:ea typeface="UD デジタル 教科書体 NK"/>
              </a:rPr>
              <a:t>)</a:t>
            </a:r>
            <a:r>
              <a:rPr kumimoji="1" lang="ja-JP" altLang="en-US" sz="2400" dirty="0">
                <a:solidFill>
                  <a:srgbClr val="FF0000"/>
                </a:solidFill>
                <a:latin typeface="UD デジタル 教科書体 NK"/>
                <a:ea typeface="UD デジタル 教科書体 NK"/>
              </a:rPr>
              <a:t>　</a:t>
            </a:r>
            <a:r>
              <a:rPr kumimoji="1" lang="en-US" altLang="ja-JP" sz="3600" dirty="0">
                <a:solidFill>
                  <a:srgbClr val="FF0000"/>
                </a:solidFill>
                <a:latin typeface="UD デジタル 教科書体 NK"/>
                <a:ea typeface="UD デジタル 教科書体 NK"/>
              </a:rPr>
              <a:t>9</a:t>
            </a:r>
            <a:r>
              <a:rPr kumimoji="1" lang="ja-JP" altLang="en-US" sz="3600" dirty="0">
                <a:solidFill>
                  <a:srgbClr val="FF0000"/>
                </a:solidFill>
                <a:latin typeface="UD デジタル 教科書体 NK"/>
                <a:ea typeface="UD デジタル 教科書体 NK"/>
              </a:rPr>
              <a:t>：</a:t>
            </a:r>
            <a:r>
              <a:rPr kumimoji="1" lang="en-US" altLang="ja-JP" sz="3600" dirty="0">
                <a:solidFill>
                  <a:srgbClr val="FF0000"/>
                </a:solidFill>
                <a:latin typeface="UD デジタル 教科書体 NK"/>
                <a:ea typeface="UD デジタル 教科書体 NK"/>
              </a:rPr>
              <a:t>25</a:t>
            </a:r>
            <a:r>
              <a:rPr kumimoji="1" lang="ja-JP" altLang="en-US" sz="3600" dirty="0">
                <a:solidFill>
                  <a:srgbClr val="FF0000"/>
                </a:solidFill>
                <a:latin typeface="UD デジタル 教科書体 NK"/>
                <a:ea typeface="UD デジタル 教科書体 NK"/>
              </a:rPr>
              <a:t>～</a:t>
            </a:r>
            <a:r>
              <a:rPr kumimoji="1" lang="en-US" altLang="ja-JP" sz="3600" dirty="0">
                <a:solidFill>
                  <a:srgbClr val="FF0000"/>
                </a:solidFill>
                <a:latin typeface="UD デジタル 教科書体 NK"/>
                <a:ea typeface="UD デジタル 教科書体 NK"/>
              </a:rPr>
              <a:t>13</a:t>
            </a:r>
            <a:r>
              <a:rPr kumimoji="1" lang="ja-JP" altLang="en-US" sz="3600" dirty="0">
                <a:solidFill>
                  <a:srgbClr val="FF0000"/>
                </a:solidFill>
                <a:latin typeface="UD デジタル 教科書体 NK"/>
                <a:ea typeface="UD デジタル 教科書体 NK"/>
              </a:rPr>
              <a:t>：</a:t>
            </a:r>
            <a:r>
              <a:rPr kumimoji="1" lang="en-US" altLang="ja-JP" sz="3600" dirty="0">
                <a:solidFill>
                  <a:srgbClr val="FF0000"/>
                </a:solidFill>
                <a:latin typeface="UD デジタル 教科書体 NK"/>
                <a:ea typeface="UD デジタル 教科書体 NK"/>
              </a:rPr>
              <a:t>00</a:t>
            </a:r>
            <a:endParaRPr dirty="0">
              <a:latin typeface="UD デジタル 教科書体 NK"/>
              <a:ea typeface="UD デジタル 教科書体 NK"/>
            </a:endParaRPr>
          </a:p>
        </p:txBody>
      </p:sp>
      <p:sp>
        <p:nvSpPr>
          <p:cNvPr id="1142" name="テキスト ボックス 9"/>
          <p:cNvSpPr txBox="1"/>
          <p:nvPr/>
        </p:nvSpPr>
        <p:spPr>
          <a:xfrm>
            <a:off x="2660911" y="2212000"/>
            <a:ext cx="1502152" cy="46077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>
                <a:solidFill>
                  <a:srgbClr val="FF0000"/>
                </a:solidFill>
                <a:latin typeface="UD デジタル 教科書体 NK"/>
                <a:ea typeface="UD デジタル 教科書体 NK"/>
              </a:rPr>
              <a:t>WEB</a:t>
            </a:r>
            <a:r>
              <a:rPr kumimoji="1" lang="ja-JP" altLang="en-US" sz="2400" dirty="0">
                <a:solidFill>
                  <a:srgbClr val="FF0000"/>
                </a:solidFill>
                <a:latin typeface="UD デジタル 教科書体 NK"/>
                <a:ea typeface="UD デジタル 教科書体 NK"/>
              </a:rPr>
              <a:t>開催</a:t>
            </a:r>
            <a:endParaRPr>
              <a:latin typeface="UD デジタル 教科書体 NK"/>
              <a:ea typeface="UD デジタル 教科書体 NK"/>
            </a:endParaRPr>
          </a:p>
        </p:txBody>
      </p:sp>
      <p:sp>
        <p:nvSpPr>
          <p:cNvPr id="1143" name="テキスト ボックス 17"/>
          <p:cNvSpPr txBox="1"/>
          <p:nvPr/>
        </p:nvSpPr>
        <p:spPr>
          <a:xfrm>
            <a:off x="259411" y="8414073"/>
            <a:ext cx="2048360" cy="307777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solidFill>
                  <a:schemeClr val="bg1"/>
                </a:solidFill>
                <a:latin typeface="UD デジタル 教科書体 NK"/>
                <a:ea typeface="UD デジタル 教科書体 NK"/>
              </a:rPr>
              <a:t>取得可能単位（予定）</a:t>
            </a:r>
            <a:endParaRPr dirty="0">
              <a:latin typeface="UD デジタル 教科書体 NK"/>
              <a:ea typeface="UD デジタル 教科書体 NK"/>
            </a:endParaRPr>
          </a:p>
        </p:txBody>
      </p:sp>
      <p:sp>
        <p:nvSpPr>
          <p:cNvPr id="1144" name="テキスト ボックス 18"/>
          <p:cNvSpPr txBox="1"/>
          <p:nvPr/>
        </p:nvSpPr>
        <p:spPr>
          <a:xfrm>
            <a:off x="287266" y="8737563"/>
            <a:ext cx="664797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b="1" dirty="0">
                <a:solidFill>
                  <a:schemeClr val="bg1"/>
                </a:solidFill>
                <a:latin typeface="UD デジタル 教科書体 NK"/>
                <a:ea typeface="UD デジタル 教科書体 NK"/>
              </a:rPr>
              <a:t>血液浄化専門臨床工学技士（８単位）、血液浄化認定臨床工学技士（８単位）、</a:t>
            </a:r>
            <a:endParaRPr kumimoji="1" lang="en-US" altLang="ja-JP" sz="1400" b="1" dirty="0">
              <a:solidFill>
                <a:schemeClr val="bg1"/>
              </a:solidFill>
              <a:latin typeface="UD デジタル 教科書体 NK"/>
              <a:ea typeface="UD デジタル 教科書体 NK"/>
            </a:endParaRPr>
          </a:p>
          <a:p>
            <a:r>
              <a:rPr kumimoji="1" lang="ja-JP" altLang="en-US" sz="1400" b="1" dirty="0">
                <a:solidFill>
                  <a:schemeClr val="bg1"/>
                </a:solidFill>
                <a:latin typeface="UD デジタル 教科書体 NK"/>
                <a:ea typeface="UD デジタル 教科書体 NK"/>
              </a:rPr>
              <a:t>透析技能検定１級・２級（５ポイント）、ＭＤＩＣ（５ポイント）</a:t>
            </a:r>
            <a:endParaRPr kumimoji="1" lang="en-US" altLang="ja-JP" sz="1400" b="1">
              <a:solidFill>
                <a:schemeClr val="bg1"/>
              </a:solidFill>
              <a:latin typeface="UD デジタル 教科書体 NK"/>
              <a:ea typeface="UD デジタル 教科書体 NK"/>
            </a:endParaRPr>
          </a:p>
          <a:p>
            <a:r>
              <a:rPr kumimoji="1" lang="ja-JP" altLang="en-US" sz="1400" b="1" dirty="0">
                <a:solidFill>
                  <a:schemeClr val="bg1"/>
                </a:solidFill>
                <a:latin typeface="UD デジタル 教科書体 NK"/>
                <a:ea typeface="UD デジタル 教科書体 NK"/>
              </a:rPr>
              <a:t>慢性腎臓病療養指導看護師（３ポイント）</a:t>
            </a:r>
            <a:endParaRPr kumimoji="1" lang="en-US" altLang="ja-JP" sz="1400" b="1" dirty="0">
              <a:solidFill>
                <a:schemeClr val="bg1"/>
              </a:solidFill>
              <a:latin typeface="UD デジタル 教科書体 NK"/>
              <a:ea typeface="UD デジタル 教科書体 NK"/>
            </a:endParaRPr>
          </a:p>
        </p:txBody>
      </p:sp>
      <p:sp>
        <p:nvSpPr>
          <p:cNvPr id="1148" name="テキスト ボックス 40"/>
          <p:cNvSpPr txBox="1"/>
          <p:nvPr/>
        </p:nvSpPr>
        <p:spPr>
          <a:xfrm>
            <a:off x="5214269" y="6915507"/>
            <a:ext cx="177720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b="1" dirty="0">
                <a:solidFill>
                  <a:srgbClr val="FF0000"/>
                </a:solidFill>
                <a:latin typeface="UD デジタル 教科書体 NK"/>
                <a:ea typeface="UD デジタル 教科書体 NK"/>
              </a:rPr>
              <a:t>下記QRコード</a:t>
            </a:r>
            <a:endParaRPr kumimoji="1" lang="en-US" altLang="ja-JP" sz="1100" b="1" dirty="0">
              <a:solidFill>
                <a:srgbClr val="FF0000"/>
              </a:solidFill>
              <a:latin typeface="UD デジタル 教科書体 NK"/>
              <a:ea typeface="UD デジタル 教科書体 NK"/>
            </a:endParaRPr>
          </a:p>
          <a:p>
            <a:r>
              <a:rPr kumimoji="1" lang="ja-JP" altLang="en-US" sz="1100" b="1" dirty="0">
                <a:solidFill>
                  <a:srgbClr val="FF0000"/>
                </a:solidFill>
                <a:latin typeface="UD デジタル 教科書体 NK"/>
                <a:ea typeface="UD デジタル 教科書体 NK"/>
              </a:rPr>
              <a:t>から申し込みください。</a:t>
            </a:r>
            <a:endParaRPr kumimoji="1" lang="ja-JP" altLang="en-US" sz="1200" b="1" dirty="0">
              <a:solidFill>
                <a:srgbClr val="FF0000"/>
              </a:solidFill>
              <a:latin typeface="UD デジタル 教科書体 NK"/>
              <a:ea typeface="UD デジタル 教科書体 NK"/>
            </a:endParaRPr>
          </a:p>
        </p:txBody>
      </p:sp>
      <p:sp>
        <p:nvSpPr>
          <p:cNvPr id="3" name="テキスト ボックス 26">
            <a:extLst>
              <a:ext uri="{FF2B5EF4-FFF2-40B4-BE49-F238E27FC236}">
                <a16:creationId xmlns:a16="http://schemas.microsoft.com/office/drawing/2014/main" id="{F6C16CF8-482B-4BF5-EAE5-074E114DECE5}"/>
              </a:ext>
            </a:extLst>
          </p:cNvPr>
          <p:cNvSpPr txBox="1"/>
          <p:nvPr/>
        </p:nvSpPr>
        <p:spPr>
          <a:xfrm>
            <a:off x="1624857" y="9495001"/>
            <a:ext cx="2860487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" altLang="ja-JP" b="0" i="0" u="none" strike="noStrike" dirty="0">
                <a:solidFill>
                  <a:schemeClr val="bg1"/>
                </a:solidFill>
                <a:effectLst/>
                <a:latin typeface="Helvetica" pitchFamily="2" charset="0"/>
              </a:rPr>
              <a:t>jyouka202</a:t>
            </a:r>
            <a:r>
              <a:rPr lang="en-US" altLang="ja-JP" b="0" i="0" u="none" strike="noStrike" dirty="0">
                <a:solidFill>
                  <a:schemeClr val="bg1"/>
                </a:solidFill>
                <a:effectLst/>
                <a:latin typeface="Helvetica" pitchFamily="2" charset="0"/>
              </a:rPr>
              <a:t>6</a:t>
            </a:r>
            <a:r>
              <a:rPr lang="en" altLang="ja-JP" b="0" i="0" u="none" strike="noStrike" dirty="0">
                <a:solidFill>
                  <a:schemeClr val="bg1"/>
                </a:solidFill>
                <a:effectLst/>
                <a:latin typeface="Helvetica" pitchFamily="2" charset="0"/>
              </a:rPr>
              <a:t>@sacet.org</a:t>
            </a:r>
            <a:endParaRPr dirty="0">
              <a:solidFill>
                <a:schemeClr val="bg1"/>
              </a:solidFill>
              <a:latin typeface="UD デジタル 教科書体 NK"/>
              <a:ea typeface="UD デジタル 教科書体 NK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0D599E8-7E1A-5449-4C1B-10F8A8FD4390}"/>
              </a:ext>
            </a:extLst>
          </p:cNvPr>
          <p:cNvSpPr txBox="1"/>
          <p:nvPr/>
        </p:nvSpPr>
        <p:spPr>
          <a:xfrm>
            <a:off x="2631949" y="6768219"/>
            <a:ext cx="284069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>
                <a:solidFill>
                  <a:srgbClr val="FF0000"/>
                </a:solidFill>
              </a:rPr>
              <a:t>受付期間</a:t>
            </a:r>
            <a:endParaRPr kumimoji="1" lang="en-US" altLang="ja-JP" sz="2000" b="1" dirty="0">
              <a:solidFill>
                <a:srgbClr val="FF0000"/>
              </a:solidFill>
            </a:endParaRPr>
          </a:p>
          <a:p>
            <a:r>
              <a:rPr kumimoji="1" lang="ja-JP" altLang="en-US" sz="2000" b="1" dirty="0">
                <a:solidFill>
                  <a:srgbClr val="FF0000"/>
                </a:solidFill>
              </a:rPr>
              <a:t>５月１３日（火）</a:t>
            </a:r>
            <a:r>
              <a:rPr kumimoji="1" lang="en-US" altLang="ja-JP" sz="2000" b="1" dirty="0">
                <a:solidFill>
                  <a:srgbClr val="FF0000"/>
                </a:solidFill>
              </a:rPr>
              <a:t>〜</a:t>
            </a:r>
          </a:p>
          <a:p>
            <a:r>
              <a:rPr kumimoji="1" lang="ja-JP" altLang="en-US" sz="2000" b="1" dirty="0">
                <a:solidFill>
                  <a:srgbClr val="FF0000"/>
                </a:solidFill>
              </a:rPr>
              <a:t>６月３０日（月）まで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3C8880E-1FBF-4E64-6EBB-9798E38504E2}"/>
              </a:ext>
            </a:extLst>
          </p:cNvPr>
          <p:cNvSpPr txBox="1"/>
          <p:nvPr/>
        </p:nvSpPr>
        <p:spPr>
          <a:xfrm>
            <a:off x="4549786" y="2556398"/>
            <a:ext cx="17400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/>
              <a:t>受付中</a:t>
            </a:r>
            <a:r>
              <a:rPr kumimoji="1" lang="en-US" altLang="ja-JP" sz="2800" dirty="0"/>
              <a:t>‼️</a:t>
            </a:r>
            <a:endParaRPr kumimoji="1" lang="ja-JP" altLang="en-US" sz="2800"/>
          </a:p>
        </p:txBody>
      </p:sp>
      <p:sp>
        <p:nvSpPr>
          <p:cNvPr id="5" name="星 7 4">
            <a:extLst>
              <a:ext uri="{FF2B5EF4-FFF2-40B4-BE49-F238E27FC236}">
                <a16:creationId xmlns:a16="http://schemas.microsoft.com/office/drawing/2014/main" id="{7063301E-2486-C7FA-84A7-0FD27490D3B6}"/>
              </a:ext>
            </a:extLst>
          </p:cNvPr>
          <p:cNvSpPr/>
          <p:nvPr/>
        </p:nvSpPr>
        <p:spPr>
          <a:xfrm>
            <a:off x="4119521" y="2119283"/>
            <a:ext cx="2422209" cy="1292212"/>
          </a:xfrm>
          <a:prstGeom prst="star7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26" name="Picture 2" descr="https://qr.quel.jp/tmp/9175912cea67c62805488c1ceba4a54cffbb50f1.png">
            <a:extLst>
              <a:ext uri="{FF2B5EF4-FFF2-40B4-BE49-F238E27FC236}">
                <a16:creationId xmlns:a16="http://schemas.microsoft.com/office/drawing/2014/main" id="{28D0B772-2D97-4AF5-A087-B313D150F8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1174" y="7328402"/>
            <a:ext cx="976540" cy="9765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877003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標準">
  <a:themeElements>
    <a:clrScheme name="標準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標準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726</TotalTime>
  <Words>253</Words>
  <Application>Microsoft Macintosh PowerPoint</Application>
  <PresentationFormat>A4 210 x 297 mm</PresentationFormat>
  <Paragraphs>36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HG丸ｺﾞｼｯｸM-PRO</vt:lpstr>
      <vt:lpstr>UD デジタル 教科書体 NK</vt:lpstr>
      <vt:lpstr>游ゴシック</vt:lpstr>
      <vt:lpstr>Arial</vt:lpstr>
      <vt:lpstr>Calibri</vt:lpstr>
      <vt:lpstr>Calibri Light</vt:lpstr>
      <vt:lpstr>Helvetica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MEサービス部</dc:creator>
  <cp:lastModifiedBy>Office</cp:lastModifiedBy>
  <cp:revision>34</cp:revision>
  <cp:lastPrinted>2025-04-02T01:29:13Z</cp:lastPrinted>
  <dcterms:created xsi:type="dcterms:W3CDTF">2025-03-10T02:10:53Z</dcterms:created>
  <dcterms:modified xsi:type="dcterms:W3CDTF">2026-05-22T07:20:08Z</dcterms:modified>
</cp:coreProperties>
</file>