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7562850" cy="10688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1" d="100"/>
          <a:sy n="51" d="100"/>
        </p:scale>
        <p:origin x="26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F3BB89C6-A3E7-368E-4C86-E9754CC19511}"/>
              </a:ext>
            </a:extLst>
          </p:cNvPr>
          <p:cNvGrpSpPr/>
          <p:nvPr/>
        </p:nvGrpSpPr>
        <p:grpSpPr>
          <a:xfrm>
            <a:off x="0" y="0"/>
            <a:ext cx="7562088" cy="10689336"/>
            <a:chOff x="0" y="0"/>
            <a:chExt cx="7562088" cy="10689336"/>
          </a:xfrm>
        </p:grpSpPr>
        <p:pic>
          <p:nvPicPr>
            <p:cNvPr id="2" name="Picture 1" descr="page_1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7562088" cy="10689336"/>
            </a:xfrm>
            <a:prstGeom prst="rect">
              <a:avLst/>
            </a:prstGeom>
          </p:spPr>
        </p:pic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99445470-476A-0283-5B79-57E10B2A3089}"/>
                </a:ext>
              </a:extLst>
            </p:cNvPr>
            <p:cNvGrpSpPr/>
            <p:nvPr/>
          </p:nvGrpSpPr>
          <p:grpSpPr>
            <a:xfrm>
              <a:off x="3450336" y="4463274"/>
              <a:ext cx="3821274" cy="6176596"/>
              <a:chOff x="3450336" y="4463274"/>
              <a:chExt cx="3821274" cy="6176596"/>
            </a:xfrm>
          </p:grpSpPr>
          <p:pic>
            <p:nvPicPr>
              <p:cNvPr id="6" name="図 5">
                <a:extLst>
                  <a:ext uri="{FF2B5EF4-FFF2-40B4-BE49-F238E27FC236}">
                    <a16:creationId xmlns:a16="http://schemas.microsoft.com/office/drawing/2014/main" id="{727713DF-687A-BE38-5A96-C0CD6E6AD6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23092" y="4463274"/>
                <a:ext cx="951058" cy="951058"/>
              </a:xfrm>
              <a:prstGeom prst="rect">
                <a:avLst/>
              </a:prstGeom>
            </p:spPr>
          </p:pic>
          <p:pic>
            <p:nvPicPr>
              <p:cNvPr id="8" name="図 7">
                <a:extLst>
                  <a:ext uri="{FF2B5EF4-FFF2-40B4-BE49-F238E27FC236}">
                    <a16:creationId xmlns:a16="http://schemas.microsoft.com/office/drawing/2014/main" id="{FD0120F6-800D-B44C-21E0-C42EA0A8A5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25632" y="5397633"/>
                <a:ext cx="2145978" cy="377985"/>
              </a:xfrm>
              <a:prstGeom prst="rect">
                <a:avLst/>
              </a:prstGeom>
            </p:spPr>
          </p:pic>
          <p:sp>
            <p:nvSpPr>
              <p:cNvPr id="3" name="テキスト ボックス 2">
                <a:extLst>
                  <a:ext uri="{FF2B5EF4-FFF2-40B4-BE49-F238E27FC236}">
                    <a16:creationId xmlns:a16="http://schemas.microsoft.com/office/drawing/2014/main" id="{EF0421C7-B0BF-8A4C-6FCE-BE89E461F9FB}"/>
                  </a:ext>
                </a:extLst>
              </p:cNvPr>
              <p:cNvSpPr txBox="1"/>
              <p:nvPr/>
            </p:nvSpPr>
            <p:spPr>
              <a:xfrm>
                <a:off x="3450336" y="10082784"/>
                <a:ext cx="3657600" cy="5570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endParaRPr kumimoji="1" lang="ja-JP" altLang="en-US" dirty="0"/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ge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2088" cy="106893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ユーザー設定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subject/>
  <dc:creator>orc-pc</dc:creator>
  <cp:keywords/>
  <dc:description>generated using python-pptx</dc:description>
  <cp:lastModifiedBy>健志 石原</cp:lastModifiedBy>
  <cp:revision>4</cp:revision>
  <dcterms:created xsi:type="dcterms:W3CDTF">2013-01-27T09:14:16Z</dcterms:created>
  <dcterms:modified xsi:type="dcterms:W3CDTF">2026-07-07T01:20:44Z</dcterms:modified>
  <cp:category/>
</cp:coreProperties>
</file>